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5"/>
  </p:notesMasterIdLst>
  <p:sldIdLst>
    <p:sldId id="897" r:id="rId2"/>
    <p:sldId id="898" r:id="rId3"/>
    <p:sldId id="89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612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4319">
          <p15:clr>
            <a:srgbClr val="A4A3A4"/>
          </p15:clr>
        </p15:guide>
        <p15:guide id="4" pos="312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iana Morales" initials="DM" lastIdx="6" clrIdx="0">
    <p:extLst>
      <p:ext uri="{19B8F6BF-5375-455C-9EA6-DF929625EA0E}">
        <p15:presenceInfo xmlns:p15="http://schemas.microsoft.com/office/powerpoint/2012/main" userId="S-1-5-21-2471070449-76026912-761718752-19929" providerId="AD"/>
      </p:ext>
    </p:extLst>
  </p:cmAuthor>
  <p:cmAuthor id="2" name="Mafalda" initials="M" lastIdx="2" clrIdx="1">
    <p:extLst>
      <p:ext uri="{19B8F6BF-5375-455C-9EA6-DF929625EA0E}">
        <p15:presenceInfo xmlns:p15="http://schemas.microsoft.com/office/powerpoint/2012/main" userId="1605473fb384ffcb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57A"/>
    <a:srgbClr val="405E8E"/>
    <a:srgbClr val="B2B431"/>
    <a:srgbClr val="1B76D6"/>
    <a:srgbClr val="EE531E"/>
    <a:srgbClr val="666667"/>
    <a:srgbClr val="57719D"/>
    <a:srgbClr val="2E5D7F"/>
    <a:srgbClr val="FEBF2E"/>
    <a:srgbClr val="47AD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07" autoAdjust="0"/>
    <p:restoredTop sz="71455" autoAdjust="0"/>
  </p:normalViewPr>
  <p:slideViewPr>
    <p:cSldViewPr snapToGrid="0" snapToObjects="1" showGuides="1">
      <p:cViewPr varScale="1">
        <p:scale>
          <a:sx n="62" d="100"/>
          <a:sy n="62" d="100"/>
        </p:scale>
        <p:origin x="1896" y="43"/>
      </p:cViewPr>
      <p:guideLst>
        <p:guide orient="horz" pos="3612"/>
        <p:guide pos="2880"/>
        <p:guide orient="horz" pos="4319"/>
        <p:guide pos="312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F0314D-6A1F-0443-94CC-9290F55B2D0C}" type="datetimeFigureOut">
              <a:rPr lang="en-US" smtClean="0"/>
              <a:t>5/29/2025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6F9E46-050C-FD4B-9F88-A57258589B1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3352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CO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Contacto: congreso@sophicol.org</a:t>
            </a:r>
            <a:r>
              <a:rPr lang="en-US" dirty="0">
                <a:effectLst/>
              </a:rPr>
              <a:t> 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5F90C2-8CCB-2A49-9D51-6E95F14206F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0575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CO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Contacto: congreso@sophicol.org</a:t>
            </a:r>
            <a:r>
              <a:rPr lang="en-US" dirty="0">
                <a:effectLst/>
              </a:rPr>
              <a:t> 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5F90C2-8CCB-2A49-9D51-6E95F14206F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723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CO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Contacto: congreso@sophicol.org</a:t>
            </a:r>
            <a:r>
              <a:rPr lang="en-US" dirty="0">
                <a:effectLst/>
              </a:rPr>
              <a:t> 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5F90C2-8CCB-2A49-9D51-6E95F14206F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0854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679F5-A52A-4079-B92E-23CCB250CA13}" type="datetimeFigureOut">
              <a:rPr lang="en-US" smtClean="0"/>
              <a:t>5/29/2025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C69EF-30FF-4C01-87A9-13701E18E396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9674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679F5-A52A-4079-B92E-23CCB250CA13}" type="datetimeFigureOut">
              <a:rPr lang="en-US" smtClean="0"/>
              <a:t>5/29/2025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C69EF-30FF-4C01-87A9-13701E18E396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98469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679F5-A52A-4079-B92E-23CCB250CA13}" type="datetimeFigureOut">
              <a:rPr lang="en-US" smtClean="0"/>
              <a:t>5/29/2025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C69EF-30FF-4C01-87A9-13701E18E396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9367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679F5-A52A-4079-B92E-23CCB250CA13}" type="datetimeFigureOut">
              <a:rPr lang="en-US" smtClean="0"/>
              <a:t>5/29/2025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C69EF-30FF-4C01-87A9-13701E18E396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52327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679F5-A52A-4079-B92E-23CCB250CA13}" type="datetimeFigureOut">
              <a:rPr lang="en-US" smtClean="0"/>
              <a:t>5/29/2025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C69EF-30FF-4C01-87A9-13701E18E396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5207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679F5-A52A-4079-B92E-23CCB250CA13}" type="datetimeFigureOut">
              <a:rPr lang="en-US" smtClean="0"/>
              <a:t>5/29/2025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C69EF-30FF-4C01-87A9-13701E18E396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2660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679F5-A52A-4079-B92E-23CCB250CA13}" type="datetimeFigureOut">
              <a:rPr lang="en-US" smtClean="0"/>
              <a:t>5/29/2025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C69EF-30FF-4C01-87A9-13701E18E396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60954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679F5-A52A-4079-B92E-23CCB250CA13}" type="datetimeFigureOut">
              <a:rPr lang="en-US" smtClean="0"/>
              <a:t>5/29/2025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C69EF-30FF-4C01-87A9-13701E18E396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6947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679F5-A52A-4079-B92E-23CCB250CA13}" type="datetimeFigureOut">
              <a:rPr lang="en-US" smtClean="0"/>
              <a:t>5/29/2025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C69EF-30FF-4C01-87A9-13701E18E396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3069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679F5-A52A-4079-B92E-23CCB250CA13}" type="datetimeFigureOut">
              <a:rPr lang="en-US" smtClean="0"/>
              <a:t>5/29/2025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C69EF-30FF-4C01-87A9-13701E18E396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1485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679F5-A52A-4079-B92E-23CCB250CA13}" type="datetimeFigureOut">
              <a:rPr lang="en-US" smtClean="0"/>
              <a:t>5/29/2025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C69EF-30FF-4C01-87A9-13701E18E396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34635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1679F5-A52A-4079-B92E-23CCB250CA13}" type="datetimeFigureOut">
              <a:rPr lang="en-US" smtClean="0"/>
              <a:t>5/29/2025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1C69EF-30FF-4C01-87A9-13701E18E396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5304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forms.gle/cdtZchPjdHH2TbSo8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.png"/><Relationship Id="rId4" Type="http://schemas.openxmlformats.org/officeDocument/2006/relationships/hyperlink" Target="https://congreso2025.sophicol.org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congreso2025.sophicol.org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congreso2025.sophicol.org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e 18">
            <a:extLst>
              <a:ext uri="{FF2B5EF4-FFF2-40B4-BE49-F238E27FC236}">
                <a16:creationId xmlns:a16="http://schemas.microsoft.com/office/drawing/2014/main" id="{935E4F6C-1480-F945-ABC1-6F3E8DC9D953}"/>
              </a:ext>
            </a:extLst>
          </p:cNvPr>
          <p:cNvSpPr/>
          <p:nvPr/>
        </p:nvSpPr>
        <p:spPr>
          <a:xfrm>
            <a:off x="-8381309" y="-6396115"/>
            <a:ext cx="16733520" cy="12809276"/>
          </a:xfrm>
          <a:prstGeom prst="pie">
            <a:avLst>
              <a:gd name="adj1" fmla="val 0"/>
              <a:gd name="adj2" fmla="val 5400000"/>
            </a:avLst>
          </a:prstGeom>
          <a:solidFill>
            <a:srgbClr val="91C3D3"/>
          </a:solidFill>
          <a:ln>
            <a:solidFill>
              <a:srgbClr val="91C3D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1246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Pie 17">
            <a:extLst>
              <a:ext uri="{FF2B5EF4-FFF2-40B4-BE49-F238E27FC236}">
                <a16:creationId xmlns:a16="http://schemas.microsoft.com/office/drawing/2014/main" id="{E5B97DE5-26CD-FE4C-8C4F-DE2BB2C58D08}"/>
              </a:ext>
            </a:extLst>
          </p:cNvPr>
          <p:cNvSpPr/>
          <p:nvPr/>
        </p:nvSpPr>
        <p:spPr>
          <a:xfrm>
            <a:off x="-8360527" y="-6072720"/>
            <a:ext cx="16694037" cy="12107992"/>
          </a:xfrm>
          <a:prstGeom prst="pie">
            <a:avLst>
              <a:gd name="adj1" fmla="val 0"/>
              <a:gd name="adj2" fmla="val 540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es-ES_tradnl" sz="1246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27B420A-2202-A843-8054-620086285451}"/>
              </a:ext>
            </a:extLst>
          </p:cNvPr>
          <p:cNvSpPr/>
          <p:nvPr/>
        </p:nvSpPr>
        <p:spPr>
          <a:xfrm>
            <a:off x="5958123" y="4685036"/>
            <a:ext cx="2008744" cy="17029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150000"/>
              </a:lnSpc>
            </a:pPr>
            <a:r>
              <a:rPr lang="es-ES_tradnl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Filiación</a:t>
            </a:r>
          </a:p>
          <a:p>
            <a:pPr algn="r">
              <a:lnSpc>
                <a:spcPct val="150000"/>
              </a:lnSpc>
            </a:pPr>
            <a:r>
              <a:rPr lang="es-ES_tradnl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** Filiación</a:t>
            </a:r>
          </a:p>
          <a:p>
            <a:pPr algn="r">
              <a:lnSpc>
                <a:spcPct val="150000"/>
              </a:lnSpc>
            </a:pPr>
            <a:r>
              <a:rPr lang="es-ES_tradnl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*** Filiación</a:t>
            </a:r>
          </a:p>
          <a:p>
            <a:pPr algn="ctr">
              <a:lnSpc>
                <a:spcPct val="150000"/>
              </a:lnSpc>
            </a:pPr>
            <a:endParaRPr lang="es-ES_tradnl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object 18">
            <a:extLst>
              <a:ext uri="{FF2B5EF4-FFF2-40B4-BE49-F238E27FC236}">
                <a16:creationId xmlns:a16="http://schemas.microsoft.com/office/drawing/2014/main" id="{F7F2CDF3-CDFD-3E47-9E54-D4E8596B3758}"/>
              </a:ext>
            </a:extLst>
          </p:cNvPr>
          <p:cNvSpPr txBox="1"/>
          <p:nvPr/>
        </p:nvSpPr>
        <p:spPr>
          <a:xfrm>
            <a:off x="589119" y="6245490"/>
            <a:ext cx="7999012" cy="457689"/>
          </a:xfrm>
          <a:prstGeom prst="rect">
            <a:avLst/>
          </a:prstGeom>
        </p:spPr>
        <p:txBody>
          <a:bodyPr vert="horz" wrap="square" lIns="0" tIns="35560" rIns="0" bIns="0" rtlCol="0">
            <a:spAutoFit/>
          </a:bodyPr>
          <a:lstStyle/>
          <a:p>
            <a:pPr marL="38100" marR="30480" indent="34925" algn="ctr">
              <a:lnSpc>
                <a:spcPts val="3860"/>
              </a:lnSpc>
              <a:spcBef>
                <a:spcPts val="280"/>
              </a:spcBef>
            </a:pPr>
            <a:r>
              <a:rPr lang="es-MX" sz="1600" b="1" spc="-100" dirty="0">
                <a:solidFill>
                  <a:srgbClr val="0321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III C</a:t>
            </a:r>
            <a:r>
              <a:rPr sz="1600" b="1" spc="-100" dirty="0" err="1">
                <a:solidFill>
                  <a:srgbClr val="0321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ongreso</a:t>
            </a:r>
            <a:r>
              <a:rPr sz="1600" b="1" spc="-100" dirty="0">
                <a:solidFill>
                  <a:srgbClr val="0321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b="1" spc="-145" dirty="0">
                <a:solidFill>
                  <a:srgbClr val="0321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Internacional </a:t>
            </a:r>
            <a:r>
              <a:rPr sz="1600" b="1" spc="-175" dirty="0">
                <a:solidFill>
                  <a:srgbClr val="0321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sz="1600" b="1" spc="-90" dirty="0">
                <a:solidFill>
                  <a:srgbClr val="0321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</a:t>
            </a:r>
            <a:r>
              <a:rPr sz="1600" b="1" spc="-114" dirty="0">
                <a:solidFill>
                  <a:srgbClr val="0321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Sociedad </a:t>
            </a:r>
            <a:r>
              <a:rPr sz="1600" b="1" spc="-740" dirty="0">
                <a:solidFill>
                  <a:srgbClr val="0321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b="1" spc="-175" dirty="0">
                <a:solidFill>
                  <a:srgbClr val="0321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</a:t>
            </a:r>
            <a:r>
              <a:rPr sz="1600" b="1" spc="-155" dirty="0">
                <a:solidFill>
                  <a:srgbClr val="0321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b="1" spc="-135" dirty="0">
                <a:solidFill>
                  <a:srgbClr val="0321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Doctores</a:t>
            </a:r>
            <a:r>
              <a:rPr sz="1600" b="1" spc="-155" dirty="0">
                <a:solidFill>
                  <a:srgbClr val="0321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b="1" spc="-190" dirty="0">
                <a:solidFill>
                  <a:srgbClr val="0321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z="1600" b="1" spc="-155" dirty="0">
                <a:solidFill>
                  <a:srgbClr val="0321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b="1" spc="-110" dirty="0">
                <a:solidFill>
                  <a:srgbClr val="0321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Investigadores</a:t>
            </a:r>
            <a:r>
              <a:rPr sz="1600" b="1" spc="-155" dirty="0">
                <a:solidFill>
                  <a:srgbClr val="0321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b="1" spc="-175" dirty="0">
                <a:solidFill>
                  <a:srgbClr val="0321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</a:t>
            </a:r>
            <a:r>
              <a:rPr sz="1600" b="1" spc="-150" dirty="0">
                <a:solidFill>
                  <a:srgbClr val="0321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b="1" spc="-125" dirty="0">
                <a:solidFill>
                  <a:srgbClr val="0321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Colombia</a:t>
            </a:r>
            <a:r>
              <a:rPr lang="es-CO" sz="1600" b="1" spc="-125" dirty="0">
                <a:solidFill>
                  <a:srgbClr val="0321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2025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88B57EC7-CAB9-CA44-BB68-1277AA10CFA5}"/>
              </a:ext>
            </a:extLst>
          </p:cNvPr>
          <p:cNvSpPr txBox="1"/>
          <p:nvPr/>
        </p:nvSpPr>
        <p:spPr>
          <a:xfrm>
            <a:off x="4436496" y="2993785"/>
            <a:ext cx="13813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Agosto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49BBD050-A408-4148-B8FA-F8208496BC60}"/>
              </a:ext>
            </a:extLst>
          </p:cNvPr>
          <p:cNvSpPr/>
          <p:nvPr/>
        </p:nvSpPr>
        <p:spPr>
          <a:xfrm>
            <a:off x="4765108" y="3320258"/>
            <a:ext cx="80735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4 - 6</a:t>
            </a:r>
            <a:endParaRPr lang="es-ES_tradnl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CuadroTexto 19">
            <a:hlinkClick r:id="rId3"/>
            <a:extLst>
              <a:ext uri="{FF2B5EF4-FFF2-40B4-BE49-F238E27FC236}">
                <a16:creationId xmlns:a16="http://schemas.microsoft.com/office/drawing/2014/main" id="{12991FC1-EAE0-44C8-AFB2-59B6FD8BEDA4}"/>
              </a:ext>
            </a:extLst>
          </p:cNvPr>
          <p:cNvSpPr txBox="1"/>
          <p:nvPr/>
        </p:nvSpPr>
        <p:spPr>
          <a:xfrm>
            <a:off x="631192" y="2812426"/>
            <a:ext cx="2646407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O" sz="2000" dirty="0">
                <a:solidFill>
                  <a:srgbClr val="00919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Apellido, nombre*</a:t>
            </a:r>
          </a:p>
          <a:p>
            <a:r>
              <a:rPr lang="es-CO" sz="2000" dirty="0">
                <a:solidFill>
                  <a:srgbClr val="00919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Apellido, nombre**</a:t>
            </a:r>
          </a:p>
          <a:p>
            <a:r>
              <a:rPr lang="es-CO" sz="2000" dirty="0">
                <a:solidFill>
                  <a:srgbClr val="00919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Apellido, nombre***</a:t>
            </a:r>
          </a:p>
        </p:txBody>
      </p:sp>
      <p:sp>
        <p:nvSpPr>
          <p:cNvPr id="12" name="Rectangle 6">
            <a:extLst>
              <a:ext uri="{FF2B5EF4-FFF2-40B4-BE49-F238E27FC236}">
                <a16:creationId xmlns:a16="http://schemas.microsoft.com/office/drawing/2014/main" id="{91498F85-36C8-43CB-B7C9-0BBBBC36EDC9}"/>
              </a:ext>
            </a:extLst>
          </p:cNvPr>
          <p:cNvSpPr/>
          <p:nvPr/>
        </p:nvSpPr>
        <p:spPr>
          <a:xfrm>
            <a:off x="83256" y="1194050"/>
            <a:ext cx="2284600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_tradnl" sz="1050" dirty="0">
                <a:solidFill>
                  <a:srgbClr val="5BA299"/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https://congreso2025.sophicol.org/</a:t>
            </a:r>
            <a:r>
              <a:rPr lang="es-ES_tradnl" sz="1050" dirty="0">
                <a:solidFill>
                  <a:srgbClr val="5BA2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grpSp>
        <p:nvGrpSpPr>
          <p:cNvPr id="4" name="Grupo 3">
            <a:extLst>
              <a:ext uri="{FF2B5EF4-FFF2-40B4-BE49-F238E27FC236}">
                <a16:creationId xmlns:a16="http://schemas.microsoft.com/office/drawing/2014/main" id="{C13944BA-DF57-4E45-8534-8A1F92544846}"/>
              </a:ext>
            </a:extLst>
          </p:cNvPr>
          <p:cNvGrpSpPr/>
          <p:nvPr/>
        </p:nvGrpSpPr>
        <p:grpSpPr>
          <a:xfrm>
            <a:off x="-14549" y="-21850"/>
            <a:ext cx="9132975" cy="1215900"/>
            <a:chOff x="-14549" y="-21850"/>
            <a:chExt cx="9132975" cy="1215900"/>
          </a:xfrm>
        </p:grpSpPr>
        <p:pic>
          <p:nvPicPr>
            <p:cNvPr id="2" name="Imagen 1">
              <a:extLst>
                <a:ext uri="{FF2B5EF4-FFF2-40B4-BE49-F238E27FC236}">
                  <a16:creationId xmlns:a16="http://schemas.microsoft.com/office/drawing/2014/main" id="{4DE48578-166F-4B51-BF0D-E83CED93651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-14549" y="-21849"/>
              <a:ext cx="2292737" cy="1215899"/>
            </a:xfrm>
            <a:prstGeom prst="rect">
              <a:avLst/>
            </a:prstGeom>
          </p:spPr>
        </p:pic>
        <p:sp>
          <p:nvSpPr>
            <p:cNvPr id="3" name="Rectángulo 2">
              <a:extLst>
                <a:ext uri="{FF2B5EF4-FFF2-40B4-BE49-F238E27FC236}">
                  <a16:creationId xmlns:a16="http://schemas.microsoft.com/office/drawing/2014/main" id="{52A74916-57D3-4A47-B935-0AE1FC96E62F}"/>
                </a:ext>
              </a:extLst>
            </p:cNvPr>
            <p:cNvSpPr/>
            <p:nvPr/>
          </p:nvSpPr>
          <p:spPr>
            <a:xfrm>
              <a:off x="2278188" y="-21850"/>
              <a:ext cx="6840238" cy="1215899"/>
            </a:xfrm>
            <a:prstGeom prst="rect">
              <a:avLst/>
            </a:prstGeom>
            <a:solidFill>
              <a:srgbClr val="00457A"/>
            </a:solidFill>
            <a:ln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CO" dirty="0"/>
            </a:p>
          </p:txBody>
        </p:sp>
      </p:grpSp>
      <p:sp>
        <p:nvSpPr>
          <p:cNvPr id="21" name="object 18">
            <a:extLst>
              <a:ext uri="{FF2B5EF4-FFF2-40B4-BE49-F238E27FC236}">
                <a16:creationId xmlns:a16="http://schemas.microsoft.com/office/drawing/2014/main" id="{F7F2CDF3-CDFD-3E47-9E54-D4E8596B3758}"/>
              </a:ext>
            </a:extLst>
          </p:cNvPr>
          <p:cNvSpPr txBox="1"/>
          <p:nvPr/>
        </p:nvSpPr>
        <p:spPr>
          <a:xfrm>
            <a:off x="2278188" y="280117"/>
            <a:ext cx="6467808" cy="536044"/>
          </a:xfrm>
          <a:prstGeom prst="rect">
            <a:avLst/>
          </a:prstGeom>
        </p:spPr>
        <p:txBody>
          <a:bodyPr vert="horz" wrap="square" lIns="0" tIns="35560" rIns="0" bIns="0" rtlCol="0">
            <a:spAutoFit/>
          </a:bodyPr>
          <a:lstStyle/>
          <a:p>
            <a:pPr marL="38100" marR="30480" indent="34925">
              <a:lnSpc>
                <a:spcPts val="3860"/>
              </a:lnSpc>
              <a:spcBef>
                <a:spcPts val="280"/>
              </a:spcBef>
            </a:pPr>
            <a:r>
              <a:rPr lang="es-CO" sz="3600" b="1" spc="-1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 de la ponencia </a:t>
            </a:r>
            <a:endParaRPr sz="3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83860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e 17">
            <a:extLst>
              <a:ext uri="{FF2B5EF4-FFF2-40B4-BE49-F238E27FC236}">
                <a16:creationId xmlns:a16="http://schemas.microsoft.com/office/drawing/2014/main" id="{E5B97DE5-26CD-FE4C-8C4F-DE2BB2C58D08}"/>
              </a:ext>
            </a:extLst>
          </p:cNvPr>
          <p:cNvSpPr/>
          <p:nvPr/>
        </p:nvSpPr>
        <p:spPr>
          <a:xfrm>
            <a:off x="-8360527" y="-6072720"/>
            <a:ext cx="16694037" cy="12107992"/>
          </a:xfrm>
          <a:prstGeom prst="pie">
            <a:avLst>
              <a:gd name="adj1" fmla="val 0"/>
              <a:gd name="adj2" fmla="val 540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es-ES_tradnl" sz="1246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object 18">
            <a:extLst>
              <a:ext uri="{FF2B5EF4-FFF2-40B4-BE49-F238E27FC236}">
                <a16:creationId xmlns:a16="http://schemas.microsoft.com/office/drawing/2014/main" id="{F7F2CDF3-CDFD-3E47-9E54-D4E8596B3758}"/>
              </a:ext>
            </a:extLst>
          </p:cNvPr>
          <p:cNvSpPr txBox="1"/>
          <p:nvPr/>
        </p:nvSpPr>
        <p:spPr>
          <a:xfrm>
            <a:off x="589119" y="6245490"/>
            <a:ext cx="7999012" cy="457689"/>
          </a:xfrm>
          <a:prstGeom prst="rect">
            <a:avLst/>
          </a:prstGeom>
        </p:spPr>
        <p:txBody>
          <a:bodyPr vert="horz" wrap="square" lIns="0" tIns="35560" rIns="0" bIns="0" rtlCol="0">
            <a:spAutoFit/>
          </a:bodyPr>
          <a:lstStyle/>
          <a:p>
            <a:pPr marL="38100" marR="30480" indent="34925" algn="ctr">
              <a:lnSpc>
                <a:spcPts val="3860"/>
              </a:lnSpc>
              <a:spcBef>
                <a:spcPts val="280"/>
              </a:spcBef>
            </a:pPr>
            <a:r>
              <a:rPr lang="es-MX" sz="1600" b="1" spc="-100" dirty="0">
                <a:solidFill>
                  <a:srgbClr val="0321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III C</a:t>
            </a:r>
            <a:r>
              <a:rPr sz="1600" b="1" spc="-100" dirty="0" err="1">
                <a:solidFill>
                  <a:srgbClr val="0321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ongreso</a:t>
            </a:r>
            <a:r>
              <a:rPr sz="1600" b="1" spc="-100" dirty="0">
                <a:solidFill>
                  <a:srgbClr val="0321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b="1" spc="-145" dirty="0">
                <a:solidFill>
                  <a:srgbClr val="0321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Internacional </a:t>
            </a:r>
            <a:r>
              <a:rPr sz="1600" b="1" spc="-175" dirty="0">
                <a:solidFill>
                  <a:srgbClr val="0321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sz="1600" b="1" spc="-90" dirty="0">
                <a:solidFill>
                  <a:srgbClr val="0321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</a:t>
            </a:r>
            <a:r>
              <a:rPr sz="1600" b="1" spc="-114" dirty="0">
                <a:solidFill>
                  <a:srgbClr val="0321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Sociedad </a:t>
            </a:r>
            <a:r>
              <a:rPr sz="1600" b="1" spc="-740" dirty="0">
                <a:solidFill>
                  <a:srgbClr val="0321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b="1" spc="-175" dirty="0">
                <a:solidFill>
                  <a:srgbClr val="0321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</a:t>
            </a:r>
            <a:r>
              <a:rPr sz="1600" b="1" spc="-155" dirty="0">
                <a:solidFill>
                  <a:srgbClr val="0321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b="1" spc="-135" dirty="0">
                <a:solidFill>
                  <a:srgbClr val="0321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Doctores</a:t>
            </a:r>
            <a:r>
              <a:rPr sz="1600" b="1" spc="-155" dirty="0">
                <a:solidFill>
                  <a:srgbClr val="0321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b="1" spc="-190" dirty="0">
                <a:solidFill>
                  <a:srgbClr val="0321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z="1600" b="1" spc="-155" dirty="0">
                <a:solidFill>
                  <a:srgbClr val="0321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b="1" spc="-110" dirty="0">
                <a:solidFill>
                  <a:srgbClr val="0321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Investigadores</a:t>
            </a:r>
            <a:r>
              <a:rPr sz="1600" b="1" spc="-155" dirty="0">
                <a:solidFill>
                  <a:srgbClr val="0321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b="1" spc="-175" dirty="0">
                <a:solidFill>
                  <a:srgbClr val="0321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</a:t>
            </a:r>
            <a:r>
              <a:rPr sz="1600" b="1" spc="-150" dirty="0">
                <a:solidFill>
                  <a:srgbClr val="0321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b="1" spc="-125" dirty="0">
                <a:solidFill>
                  <a:srgbClr val="0321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Colombia</a:t>
            </a:r>
            <a:r>
              <a:rPr lang="es-CO" sz="1600" b="1" spc="-125" dirty="0">
                <a:solidFill>
                  <a:srgbClr val="0321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2025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88B57EC7-CAB9-CA44-BB68-1277AA10CFA5}"/>
              </a:ext>
            </a:extLst>
          </p:cNvPr>
          <p:cNvSpPr txBox="1"/>
          <p:nvPr/>
        </p:nvSpPr>
        <p:spPr>
          <a:xfrm>
            <a:off x="4436496" y="2993785"/>
            <a:ext cx="13813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Agosto</a:t>
            </a:r>
          </a:p>
        </p:txBody>
      </p:sp>
      <p:sp>
        <p:nvSpPr>
          <p:cNvPr id="12" name="Rectangle 6">
            <a:extLst>
              <a:ext uri="{FF2B5EF4-FFF2-40B4-BE49-F238E27FC236}">
                <a16:creationId xmlns:a16="http://schemas.microsoft.com/office/drawing/2014/main" id="{91498F85-36C8-43CB-B7C9-0BBBBC36EDC9}"/>
              </a:ext>
            </a:extLst>
          </p:cNvPr>
          <p:cNvSpPr/>
          <p:nvPr/>
        </p:nvSpPr>
        <p:spPr>
          <a:xfrm>
            <a:off x="83256" y="1194050"/>
            <a:ext cx="2284600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_tradnl" sz="1050" dirty="0">
                <a:solidFill>
                  <a:srgbClr val="5BA299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https://congreso2025.sophicol.org/</a:t>
            </a:r>
            <a:r>
              <a:rPr lang="es-ES_tradnl" sz="1050" dirty="0">
                <a:solidFill>
                  <a:srgbClr val="5BA2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grpSp>
        <p:nvGrpSpPr>
          <p:cNvPr id="4" name="Grupo 3">
            <a:extLst>
              <a:ext uri="{FF2B5EF4-FFF2-40B4-BE49-F238E27FC236}">
                <a16:creationId xmlns:a16="http://schemas.microsoft.com/office/drawing/2014/main" id="{C13944BA-DF57-4E45-8534-8A1F92544846}"/>
              </a:ext>
            </a:extLst>
          </p:cNvPr>
          <p:cNvGrpSpPr/>
          <p:nvPr/>
        </p:nvGrpSpPr>
        <p:grpSpPr>
          <a:xfrm>
            <a:off x="-14549" y="-21850"/>
            <a:ext cx="9132975" cy="1215900"/>
            <a:chOff x="-14549" y="-21850"/>
            <a:chExt cx="9132975" cy="1215900"/>
          </a:xfrm>
        </p:grpSpPr>
        <p:pic>
          <p:nvPicPr>
            <p:cNvPr id="2" name="Imagen 1">
              <a:extLst>
                <a:ext uri="{FF2B5EF4-FFF2-40B4-BE49-F238E27FC236}">
                  <a16:creationId xmlns:a16="http://schemas.microsoft.com/office/drawing/2014/main" id="{4DE48578-166F-4B51-BF0D-E83CED93651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-14549" y="-21849"/>
              <a:ext cx="2292737" cy="1215899"/>
            </a:xfrm>
            <a:prstGeom prst="rect">
              <a:avLst/>
            </a:prstGeom>
          </p:spPr>
        </p:pic>
        <p:sp>
          <p:nvSpPr>
            <p:cNvPr id="3" name="Rectángulo 2">
              <a:extLst>
                <a:ext uri="{FF2B5EF4-FFF2-40B4-BE49-F238E27FC236}">
                  <a16:creationId xmlns:a16="http://schemas.microsoft.com/office/drawing/2014/main" id="{52A74916-57D3-4A47-B935-0AE1FC96E62F}"/>
                </a:ext>
              </a:extLst>
            </p:cNvPr>
            <p:cNvSpPr/>
            <p:nvPr/>
          </p:nvSpPr>
          <p:spPr>
            <a:xfrm>
              <a:off x="2278188" y="-21850"/>
              <a:ext cx="6840238" cy="1215899"/>
            </a:xfrm>
            <a:prstGeom prst="rect">
              <a:avLst/>
            </a:prstGeom>
            <a:solidFill>
              <a:srgbClr val="00457A"/>
            </a:solidFill>
            <a:ln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CO" dirty="0"/>
            </a:p>
          </p:txBody>
        </p:sp>
      </p:grpSp>
      <p:sp>
        <p:nvSpPr>
          <p:cNvPr id="21" name="object 18">
            <a:extLst>
              <a:ext uri="{FF2B5EF4-FFF2-40B4-BE49-F238E27FC236}">
                <a16:creationId xmlns:a16="http://schemas.microsoft.com/office/drawing/2014/main" id="{F7F2CDF3-CDFD-3E47-9E54-D4E8596B3758}"/>
              </a:ext>
            </a:extLst>
          </p:cNvPr>
          <p:cNvSpPr txBox="1"/>
          <p:nvPr/>
        </p:nvSpPr>
        <p:spPr>
          <a:xfrm>
            <a:off x="2278188" y="280117"/>
            <a:ext cx="6467808" cy="536044"/>
          </a:xfrm>
          <a:prstGeom prst="rect">
            <a:avLst/>
          </a:prstGeom>
        </p:spPr>
        <p:txBody>
          <a:bodyPr vert="horz" wrap="square" lIns="0" tIns="35560" rIns="0" bIns="0" rtlCol="0">
            <a:spAutoFit/>
          </a:bodyPr>
          <a:lstStyle/>
          <a:p>
            <a:pPr marL="38100" marR="30480" indent="34925">
              <a:lnSpc>
                <a:spcPts val="3860"/>
              </a:lnSpc>
              <a:spcBef>
                <a:spcPts val="280"/>
              </a:spcBef>
            </a:pPr>
            <a:r>
              <a:rPr lang="es-CO" sz="3600" b="1" spc="-1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 de la ponencia </a:t>
            </a:r>
            <a:endParaRPr sz="3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Marcador de contenido 7">
            <a:extLst>
              <a:ext uri="{FF2B5EF4-FFF2-40B4-BE49-F238E27FC236}">
                <a16:creationId xmlns:a16="http://schemas.microsoft.com/office/drawing/2014/main" id="{C3E083D5-7161-483D-A131-A242E23361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667376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e 17">
            <a:extLst>
              <a:ext uri="{FF2B5EF4-FFF2-40B4-BE49-F238E27FC236}">
                <a16:creationId xmlns:a16="http://schemas.microsoft.com/office/drawing/2014/main" id="{E5B97DE5-26CD-FE4C-8C4F-DE2BB2C58D08}"/>
              </a:ext>
            </a:extLst>
          </p:cNvPr>
          <p:cNvSpPr/>
          <p:nvPr/>
        </p:nvSpPr>
        <p:spPr>
          <a:xfrm>
            <a:off x="-8360527" y="-6072720"/>
            <a:ext cx="16694037" cy="12107992"/>
          </a:xfrm>
          <a:prstGeom prst="pie">
            <a:avLst>
              <a:gd name="adj1" fmla="val 0"/>
              <a:gd name="adj2" fmla="val 540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es-ES_tradnl" sz="1246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object 18">
            <a:extLst>
              <a:ext uri="{FF2B5EF4-FFF2-40B4-BE49-F238E27FC236}">
                <a16:creationId xmlns:a16="http://schemas.microsoft.com/office/drawing/2014/main" id="{F7F2CDF3-CDFD-3E47-9E54-D4E8596B3758}"/>
              </a:ext>
            </a:extLst>
          </p:cNvPr>
          <p:cNvSpPr txBox="1"/>
          <p:nvPr/>
        </p:nvSpPr>
        <p:spPr>
          <a:xfrm>
            <a:off x="589119" y="6245490"/>
            <a:ext cx="7999012" cy="457689"/>
          </a:xfrm>
          <a:prstGeom prst="rect">
            <a:avLst/>
          </a:prstGeom>
        </p:spPr>
        <p:txBody>
          <a:bodyPr vert="horz" wrap="square" lIns="0" tIns="35560" rIns="0" bIns="0" rtlCol="0">
            <a:spAutoFit/>
          </a:bodyPr>
          <a:lstStyle/>
          <a:p>
            <a:pPr marL="38100" marR="30480" indent="34925" algn="ctr">
              <a:lnSpc>
                <a:spcPts val="3860"/>
              </a:lnSpc>
              <a:spcBef>
                <a:spcPts val="280"/>
              </a:spcBef>
            </a:pPr>
            <a:r>
              <a:rPr lang="es-MX" sz="1600" b="1" spc="-100" dirty="0">
                <a:solidFill>
                  <a:srgbClr val="0321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III C</a:t>
            </a:r>
            <a:r>
              <a:rPr sz="1600" b="1" spc="-100" dirty="0" err="1">
                <a:solidFill>
                  <a:srgbClr val="0321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ongreso</a:t>
            </a:r>
            <a:r>
              <a:rPr sz="1600" b="1" spc="-100" dirty="0">
                <a:solidFill>
                  <a:srgbClr val="0321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b="1" spc="-145" dirty="0">
                <a:solidFill>
                  <a:srgbClr val="0321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Internacional </a:t>
            </a:r>
            <a:r>
              <a:rPr sz="1600" b="1" spc="-175" dirty="0">
                <a:solidFill>
                  <a:srgbClr val="0321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sz="1600" b="1" spc="-90" dirty="0">
                <a:solidFill>
                  <a:srgbClr val="0321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</a:t>
            </a:r>
            <a:r>
              <a:rPr sz="1600" b="1" spc="-114" dirty="0">
                <a:solidFill>
                  <a:srgbClr val="0321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Sociedad </a:t>
            </a:r>
            <a:r>
              <a:rPr sz="1600" b="1" spc="-740" dirty="0">
                <a:solidFill>
                  <a:srgbClr val="0321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b="1" spc="-175" dirty="0">
                <a:solidFill>
                  <a:srgbClr val="0321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</a:t>
            </a:r>
            <a:r>
              <a:rPr sz="1600" b="1" spc="-155" dirty="0">
                <a:solidFill>
                  <a:srgbClr val="0321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b="1" spc="-135" dirty="0">
                <a:solidFill>
                  <a:srgbClr val="0321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Doctores</a:t>
            </a:r>
            <a:r>
              <a:rPr sz="1600" b="1" spc="-155" dirty="0">
                <a:solidFill>
                  <a:srgbClr val="0321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b="1" spc="-190" dirty="0">
                <a:solidFill>
                  <a:srgbClr val="0321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z="1600" b="1" spc="-155" dirty="0">
                <a:solidFill>
                  <a:srgbClr val="0321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b="1" spc="-110" dirty="0">
                <a:solidFill>
                  <a:srgbClr val="0321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Investigadores</a:t>
            </a:r>
            <a:r>
              <a:rPr sz="1600" b="1" spc="-155" dirty="0">
                <a:solidFill>
                  <a:srgbClr val="0321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b="1" spc="-175" dirty="0">
                <a:solidFill>
                  <a:srgbClr val="0321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</a:t>
            </a:r>
            <a:r>
              <a:rPr sz="1600" b="1" spc="-150" dirty="0">
                <a:solidFill>
                  <a:srgbClr val="0321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b="1" spc="-125" dirty="0">
                <a:solidFill>
                  <a:srgbClr val="0321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Colombia</a:t>
            </a:r>
            <a:r>
              <a:rPr lang="es-CO" sz="1600" b="1" spc="-125" dirty="0">
                <a:solidFill>
                  <a:srgbClr val="0321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2025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88B57EC7-CAB9-CA44-BB68-1277AA10CFA5}"/>
              </a:ext>
            </a:extLst>
          </p:cNvPr>
          <p:cNvSpPr txBox="1"/>
          <p:nvPr/>
        </p:nvSpPr>
        <p:spPr>
          <a:xfrm>
            <a:off x="4436496" y="2993785"/>
            <a:ext cx="13813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Agosto</a:t>
            </a:r>
          </a:p>
        </p:txBody>
      </p:sp>
      <p:sp>
        <p:nvSpPr>
          <p:cNvPr id="12" name="Rectangle 6">
            <a:extLst>
              <a:ext uri="{FF2B5EF4-FFF2-40B4-BE49-F238E27FC236}">
                <a16:creationId xmlns:a16="http://schemas.microsoft.com/office/drawing/2014/main" id="{91498F85-36C8-43CB-B7C9-0BBBBC36EDC9}"/>
              </a:ext>
            </a:extLst>
          </p:cNvPr>
          <p:cNvSpPr/>
          <p:nvPr/>
        </p:nvSpPr>
        <p:spPr>
          <a:xfrm>
            <a:off x="83256" y="1194050"/>
            <a:ext cx="2284600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_tradnl" sz="1050" dirty="0">
                <a:solidFill>
                  <a:srgbClr val="5BA299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https://congreso2025.sophicol.org/</a:t>
            </a:r>
            <a:r>
              <a:rPr lang="es-ES_tradnl" sz="1050" dirty="0">
                <a:solidFill>
                  <a:srgbClr val="5BA2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grpSp>
        <p:nvGrpSpPr>
          <p:cNvPr id="4" name="Grupo 3">
            <a:extLst>
              <a:ext uri="{FF2B5EF4-FFF2-40B4-BE49-F238E27FC236}">
                <a16:creationId xmlns:a16="http://schemas.microsoft.com/office/drawing/2014/main" id="{C13944BA-DF57-4E45-8534-8A1F92544846}"/>
              </a:ext>
            </a:extLst>
          </p:cNvPr>
          <p:cNvGrpSpPr/>
          <p:nvPr/>
        </p:nvGrpSpPr>
        <p:grpSpPr>
          <a:xfrm>
            <a:off x="-14549" y="-21850"/>
            <a:ext cx="9132975" cy="1215900"/>
            <a:chOff x="-14549" y="-21850"/>
            <a:chExt cx="9132975" cy="1215900"/>
          </a:xfrm>
        </p:grpSpPr>
        <p:pic>
          <p:nvPicPr>
            <p:cNvPr id="2" name="Imagen 1">
              <a:extLst>
                <a:ext uri="{FF2B5EF4-FFF2-40B4-BE49-F238E27FC236}">
                  <a16:creationId xmlns:a16="http://schemas.microsoft.com/office/drawing/2014/main" id="{4DE48578-166F-4B51-BF0D-E83CED93651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-14549" y="-21849"/>
              <a:ext cx="2292737" cy="1215899"/>
            </a:xfrm>
            <a:prstGeom prst="rect">
              <a:avLst/>
            </a:prstGeom>
          </p:spPr>
        </p:pic>
        <p:sp>
          <p:nvSpPr>
            <p:cNvPr id="3" name="Rectángulo 2">
              <a:extLst>
                <a:ext uri="{FF2B5EF4-FFF2-40B4-BE49-F238E27FC236}">
                  <a16:creationId xmlns:a16="http://schemas.microsoft.com/office/drawing/2014/main" id="{52A74916-57D3-4A47-B935-0AE1FC96E62F}"/>
                </a:ext>
              </a:extLst>
            </p:cNvPr>
            <p:cNvSpPr/>
            <p:nvPr/>
          </p:nvSpPr>
          <p:spPr>
            <a:xfrm>
              <a:off x="2278188" y="-21850"/>
              <a:ext cx="6840238" cy="1215899"/>
            </a:xfrm>
            <a:prstGeom prst="rect">
              <a:avLst/>
            </a:prstGeom>
            <a:solidFill>
              <a:srgbClr val="00457A"/>
            </a:solidFill>
            <a:ln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CO" dirty="0"/>
            </a:p>
          </p:txBody>
        </p:sp>
      </p:grpSp>
      <p:sp>
        <p:nvSpPr>
          <p:cNvPr id="21" name="object 18">
            <a:extLst>
              <a:ext uri="{FF2B5EF4-FFF2-40B4-BE49-F238E27FC236}">
                <a16:creationId xmlns:a16="http://schemas.microsoft.com/office/drawing/2014/main" id="{F7F2CDF3-CDFD-3E47-9E54-D4E8596B3758}"/>
              </a:ext>
            </a:extLst>
          </p:cNvPr>
          <p:cNvSpPr txBox="1"/>
          <p:nvPr/>
        </p:nvSpPr>
        <p:spPr>
          <a:xfrm>
            <a:off x="2278188" y="280117"/>
            <a:ext cx="6467808" cy="536044"/>
          </a:xfrm>
          <a:prstGeom prst="rect">
            <a:avLst/>
          </a:prstGeom>
        </p:spPr>
        <p:txBody>
          <a:bodyPr vert="horz" wrap="square" lIns="0" tIns="35560" rIns="0" bIns="0" rtlCol="0">
            <a:spAutoFit/>
          </a:bodyPr>
          <a:lstStyle/>
          <a:p>
            <a:pPr marL="38100" marR="30480" indent="34925">
              <a:lnSpc>
                <a:spcPts val="3860"/>
              </a:lnSpc>
              <a:spcBef>
                <a:spcPts val="280"/>
              </a:spcBef>
            </a:pPr>
            <a:r>
              <a:rPr lang="es-CO" sz="3600" b="1" spc="-1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 de la ponencia </a:t>
            </a:r>
            <a:endParaRPr sz="3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Marcador de contenido 7">
            <a:extLst>
              <a:ext uri="{FF2B5EF4-FFF2-40B4-BE49-F238E27FC236}">
                <a16:creationId xmlns:a16="http://schemas.microsoft.com/office/drawing/2014/main" id="{C3E083D5-7161-483D-A131-A242E23361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827745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67249</TotalTime>
  <Words>126</Words>
  <Application>Microsoft Office PowerPoint</Application>
  <PresentationFormat>Presentación en pantalla (4:3)</PresentationFormat>
  <Paragraphs>25</Paragraphs>
  <Slides>3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Lorena Novoa-Aponte</dc:creator>
  <cp:lastModifiedBy>Dell</cp:lastModifiedBy>
  <cp:revision>1580</cp:revision>
  <dcterms:created xsi:type="dcterms:W3CDTF">2017-10-23T15:52:11Z</dcterms:created>
  <dcterms:modified xsi:type="dcterms:W3CDTF">2025-05-29T16:37:51Z</dcterms:modified>
</cp:coreProperties>
</file>